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2B4BFD5-B306-4BF6-8FCA-4749CE76A73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0E4E78-F9B4-4F18-B36F-CBAF613D873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67667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«Детский сад № 356 Центрального района Волгограда»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2204864"/>
            <a:ext cx="6400800" cy="14732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Кинезиологический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подход к организации динамических пауз для детей старшего дошкольного возраста»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443711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Неретина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Надежда Анатольевна, воспитатель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784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75228"/>
            <a:ext cx="5086872" cy="338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76672"/>
            <a:ext cx="6192688" cy="359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В настоящее время от ребенка требуются огромные физические и психические силы, чтобы соответствовать требованиям современной школы. Порой 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непосильные занятия </a:t>
            </a: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перенасыщают детей, лишают их двигательной активности.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333333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333333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Педагоги наблюдают </a:t>
            </a:r>
            <a:r>
              <a:rPr lang="ru-RU" dirty="0" err="1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гипо</a:t>
            </a: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- или </a:t>
            </a:r>
            <a:r>
              <a:rPr lang="ru-RU" dirty="0" err="1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гипердинамию</a:t>
            </a: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 у современных детей, быструю утомляемость, нежелание учиться, невнимательность, рассеянность, проблемы с поведением, и как, следствие проблемы со здоровьем.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2774401" y="2196226"/>
            <a:ext cx="582687" cy="44529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542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0290" y="188640"/>
            <a:ext cx="3933803" cy="108012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096344" cy="2187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80928"/>
            <a:ext cx="3300192" cy="2201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5" r="7053" b="9170"/>
          <a:stretch/>
        </p:blipFill>
        <p:spPr bwMode="auto">
          <a:xfrm>
            <a:off x="2699365" y="4725144"/>
            <a:ext cx="3530383" cy="2050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2"/>
          <a:stretch/>
        </p:blipFill>
        <p:spPr bwMode="auto">
          <a:xfrm>
            <a:off x="2880691" y="1124744"/>
            <a:ext cx="3353001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72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9"/>
          <a:stretch/>
        </p:blipFill>
        <p:spPr bwMode="auto">
          <a:xfrm>
            <a:off x="1115616" y="1340768"/>
            <a:ext cx="6461414" cy="2388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4868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Д</a:t>
            </a: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ети старшего дошкольного возраста могут продуктивно работать 10-15 минут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68" y="4149080"/>
            <a:ext cx="3914800" cy="26098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372915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затем 3-5 минут их мозг и тело должны отдохнуть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3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76672"/>
            <a:ext cx="7272808" cy="1224136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Динамические паузы с элементами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кинезиологии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помогают:</a:t>
            </a:r>
          </a:p>
          <a:p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2060848"/>
            <a:ext cx="7416824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снять </a:t>
            </a:r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эмоциональное и физическое напряжение;</a:t>
            </a:r>
          </a:p>
          <a:p>
            <a:pPr marL="342900" lvl="0" indent="-342900" algn="ctr">
              <a:spcBef>
                <a:spcPct val="20000"/>
              </a:spcBef>
              <a:buClr>
                <a:srgbClr val="31B6FD"/>
              </a:buClr>
              <a:buSzPct val="100000"/>
              <a:buFontTx/>
              <a:buChar char="-"/>
            </a:pPr>
            <a:endParaRPr lang="ru-RU" sz="2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развивать </a:t>
            </a:r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межполушарные связи;</a:t>
            </a:r>
          </a:p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активизировать кору головного мозга;</a:t>
            </a:r>
          </a:p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снимать мышечного зажимы;</a:t>
            </a:r>
          </a:p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овышать работоспособность.</a:t>
            </a:r>
          </a:p>
          <a:p>
            <a:pPr marL="342900" lvl="0" indent="-342900" algn="ctr">
              <a:spcBef>
                <a:spcPct val="20000"/>
              </a:spcBef>
              <a:buClr>
                <a:srgbClr val="31B6FD"/>
              </a:buClr>
              <a:buSzPct val="100000"/>
              <a:buFontTx/>
              <a:buChar char="-"/>
            </a:pPr>
            <a:endParaRPr lang="ru-RU" sz="2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spcBef>
                <a:spcPct val="20000"/>
              </a:spcBef>
              <a:buClr>
                <a:srgbClr val="31B6FD"/>
              </a:buClr>
              <a:buSzPct val="100000"/>
              <a:buFontTx/>
              <a:buChar char="-"/>
            </a:pPr>
            <a:endParaRPr lang="ru-RU" sz="2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23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54694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Динамическая пауза – игра «Повтори»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1" b="37346"/>
          <a:stretch/>
        </p:blipFill>
        <p:spPr bwMode="auto">
          <a:xfrm>
            <a:off x="1385891" y="1699085"/>
            <a:ext cx="6585673" cy="35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06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04664"/>
            <a:ext cx="6400800" cy="72008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«Повтори»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82" b="37346"/>
          <a:stretch/>
        </p:blipFill>
        <p:spPr bwMode="auto">
          <a:xfrm>
            <a:off x="323528" y="908720"/>
            <a:ext cx="5196446" cy="282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9" b="37605"/>
          <a:stretch/>
        </p:blipFill>
        <p:spPr bwMode="auto">
          <a:xfrm>
            <a:off x="3707904" y="3861048"/>
            <a:ext cx="5221692" cy="278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77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404664"/>
            <a:ext cx="6400800" cy="504056"/>
          </a:xfrm>
        </p:spPr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2" b="37475"/>
          <a:stretch/>
        </p:blipFill>
        <p:spPr bwMode="auto">
          <a:xfrm>
            <a:off x="467544" y="980728"/>
            <a:ext cx="5447761" cy="294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87" b="37347"/>
          <a:stretch/>
        </p:blipFill>
        <p:spPr bwMode="auto">
          <a:xfrm>
            <a:off x="3779912" y="3927875"/>
            <a:ext cx="5054276" cy="28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730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476672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«Кулак-ребро-ладонь»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8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" t="38128" r="11789" b="38271"/>
          <a:stretch/>
        </p:blipFill>
        <p:spPr bwMode="auto">
          <a:xfrm>
            <a:off x="507985" y="876782"/>
            <a:ext cx="3448790" cy="205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7" b="38770"/>
          <a:stretch/>
        </p:blipFill>
        <p:spPr bwMode="auto">
          <a:xfrm>
            <a:off x="3840070" y="2747637"/>
            <a:ext cx="3724454" cy="184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esktop\1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7" b="38317"/>
          <a:stretch/>
        </p:blipFill>
        <p:spPr bwMode="auto">
          <a:xfrm>
            <a:off x="5292080" y="4595468"/>
            <a:ext cx="3581821" cy="181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0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6400800" cy="57606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Крюки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Денисона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96752"/>
            <a:ext cx="4174976" cy="460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737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</TotalTime>
  <Words>152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Муниципальное дошкольное образовательное учреждение  «Детский сад № 356 Центрального района Волгограда»</vt:lpstr>
      <vt:lpstr>Презентация PowerPoint</vt:lpstr>
      <vt:lpstr>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 356 Центрального района Волгограда»</dc:title>
  <dc:creator>User</dc:creator>
  <cp:lastModifiedBy>User</cp:lastModifiedBy>
  <cp:revision>14</cp:revision>
  <dcterms:created xsi:type="dcterms:W3CDTF">2025-04-24T06:11:58Z</dcterms:created>
  <dcterms:modified xsi:type="dcterms:W3CDTF">2025-04-24T08:53:38Z</dcterms:modified>
</cp:coreProperties>
</file>